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Hãy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cùng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xem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chạy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chương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lý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The Management Bookstore System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290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43" y="1681945"/>
            <a:ext cx="3840813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6947554" y="2162200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2334706" y="5218753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8333174" y="5218753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4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83" y="1934133"/>
            <a:ext cx="5363851" cy="337315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endParaRPr lang="en-US" sz="33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loại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155-6204-4828-A62F-AE3A62AB87EB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64E-08A8-48EF-B89D-B291BE37244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4284548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159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Báo Cáo Đồ Án</vt:lpstr>
      <vt:lpstr>Nhóm 2</vt:lpstr>
      <vt:lpstr>The Management Bookstore System</vt:lpstr>
      <vt:lpstr>Các Đối Tượng Được Hướng Đến</vt:lpstr>
      <vt:lpstr>Chi tiết của từng đối tượng</vt:lpstr>
      <vt:lpstr>Lớp Kho Sách</vt:lpstr>
      <vt:lpstr>Lớp Kho Sách</vt:lpstr>
      <vt:lpstr>Lớp Hóa Đơn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4</cp:revision>
  <dcterms:created xsi:type="dcterms:W3CDTF">2022-04-02T08:31:26Z</dcterms:created>
  <dcterms:modified xsi:type="dcterms:W3CDTF">2022-04-03T01:41:28Z</dcterms:modified>
</cp:coreProperties>
</file>